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8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44" r:id="rId39"/>
    <p:sldId id="540" r:id="rId40"/>
    <p:sldId id="541" r:id="rId41"/>
    <p:sldId id="542" r:id="rId42"/>
    <p:sldId id="543" r:id="rId43"/>
    <p:sldId id="510" r:id="rId44"/>
    <p:sldId id="511" r:id="rId45"/>
    <p:sldId id="512" r:id="rId46"/>
    <p:sldId id="513" r:id="rId47"/>
    <p:sldId id="515" r:id="rId48"/>
    <p:sldId id="516" r:id="rId49"/>
    <p:sldId id="514" r:id="rId50"/>
    <p:sldId id="517" r:id="rId51"/>
    <p:sldId id="518" r:id="rId52"/>
    <p:sldId id="545" r:id="rId53"/>
    <p:sldId id="519" r:id="rId54"/>
    <p:sldId id="520" r:id="rId55"/>
    <p:sldId id="531" r:id="rId56"/>
    <p:sldId id="532" r:id="rId57"/>
    <p:sldId id="533" r:id="rId58"/>
    <p:sldId id="328" r:id="rId59"/>
    <p:sldId id="534" r:id="rId60"/>
    <p:sldId id="535" r:id="rId61"/>
    <p:sldId id="331" r:id="rId62"/>
    <p:sldId id="333" r:id="rId63"/>
    <p:sldId id="332" r:id="rId64"/>
    <p:sldId id="537" r:id="rId65"/>
    <p:sldId id="538" r:id="rId66"/>
    <p:sldId id="53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5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401206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E8277-13D7-084C-B50D-869C5E89F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187" y="1745689"/>
            <a:ext cx="5526342" cy="4015497"/>
          </a:xfrm>
        </p:spPr>
        <p:txBody>
          <a:bodyPr/>
          <a:lstStyle/>
          <a:p>
            <a:r>
              <a:rPr lang="en-US" dirty="0"/>
              <a:t>Split problem into sub-problem of the same kind</a:t>
            </a:r>
          </a:p>
          <a:p>
            <a:endParaRPr lang="en-US" dirty="0"/>
          </a:p>
          <a:p>
            <a:r>
              <a:rPr lang="en-US" dirty="0"/>
              <a:t>Make recursive call with different</a:t>
            </a:r>
          </a:p>
          <a:p>
            <a:pPr lvl="1"/>
            <a:r>
              <a:rPr lang="en-US" dirty="0"/>
              <a:t>Problem size</a:t>
            </a:r>
            <a:r>
              <a:rPr lang="zh-CN" altLang="en-US" dirty="0"/>
              <a:t> </a:t>
            </a:r>
            <a:r>
              <a:rPr lang="en-US" altLang="zh-CN" dirty="0"/>
              <a:t>and/or</a:t>
            </a:r>
            <a:endParaRPr lang="en-US" dirty="0"/>
          </a:p>
          <a:p>
            <a:pPr lvl="1"/>
            <a:r>
              <a:rPr lang="en-US" dirty="0"/>
              <a:t>Problem location</a:t>
            </a:r>
          </a:p>
          <a:p>
            <a:pPr lvl="1"/>
            <a:endParaRPr lang="en-US" dirty="0"/>
          </a:p>
          <a:p>
            <a:r>
              <a:rPr lang="en-US" dirty="0"/>
              <a:t>Stopping condition</a:t>
            </a:r>
          </a:p>
          <a:p>
            <a:pPr lvl="1"/>
            <a:r>
              <a:rPr lang="en-US" dirty="0"/>
              <a:t>Stop the recursion when problem can be solved without further recursion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B370-6A6C-5046-9F44-CE52E47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Problem Solving with 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1BAEC-5AC9-314C-ADCF-12F89A8A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12" y="3538765"/>
            <a:ext cx="3030084" cy="317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11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F4435-BEEE-E245-91B8-84825DF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8FEEB-73A9-2348-9F8F-7930EF0F4581}"/>
              </a:ext>
            </a:extLst>
          </p:cNvPr>
          <p:cNvSpPr txBox="1"/>
          <p:nvPr/>
        </p:nvSpPr>
        <p:spPr>
          <a:xfrm rot="21062453">
            <a:off x="5620871" y="6006353"/>
            <a:ext cx="28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Happy Halloween!</a:t>
            </a:r>
          </a:p>
        </p:txBody>
      </p:sp>
    </p:spTree>
    <p:extLst>
      <p:ext uri="{BB962C8B-B14F-4D97-AF65-F5344CB8AC3E}">
        <p14:creationId xmlns:p14="http://schemas.microsoft.com/office/powerpoint/2010/main" val="27325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Algorithm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CDBD430-3024-1843-A09E-9112B0F6ED16}"/>
              </a:ext>
            </a:extLst>
          </p:cNvPr>
          <p:cNvGrpSpPr/>
          <p:nvPr/>
        </p:nvGrpSpPr>
        <p:grpSpPr>
          <a:xfrm>
            <a:off x="276314" y="3596291"/>
            <a:ext cx="2635080" cy="1114472"/>
            <a:chOff x="276314" y="3596291"/>
            <a:chExt cx="2635080" cy="11144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C99845-B26C-AD4A-9F48-0D15E29A53FB}"/>
                </a:ext>
              </a:extLst>
            </p:cNvPr>
            <p:cNvSpPr/>
            <p:nvPr/>
          </p:nvSpPr>
          <p:spPr>
            <a:xfrm>
              <a:off x="636770" y="364245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7172F-9E96-864E-ADA4-3DF364FEF1DC}"/>
                </a:ext>
              </a:extLst>
            </p:cNvPr>
            <p:cNvSpPr txBox="1"/>
            <p:nvPr/>
          </p:nvSpPr>
          <p:spPr>
            <a:xfrm>
              <a:off x="276314" y="4163726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start=0, end=5, </a:t>
              </a:r>
              <a:r>
                <a:rPr lang="en-US" dirty="0" err="1"/>
                <a:t>midIdx</a:t>
              </a:r>
              <a:r>
                <a:rPr lang="en-US" dirty="0"/>
                <a:t> =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D9B8E9-8616-9947-84C2-67F46EEE483D}"/>
                </a:ext>
              </a:extLst>
            </p:cNvPr>
            <p:cNvSpPr/>
            <p:nvPr/>
          </p:nvSpPr>
          <p:spPr>
            <a:xfrm>
              <a:off x="276314" y="3596291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57F266-0ABB-9242-8F83-592954F20FBD}"/>
              </a:ext>
            </a:extLst>
          </p:cNvPr>
          <p:cNvGrpSpPr/>
          <p:nvPr/>
        </p:nvGrpSpPr>
        <p:grpSpPr>
          <a:xfrm>
            <a:off x="3115306" y="4143328"/>
            <a:ext cx="2635080" cy="1114472"/>
            <a:chOff x="3115306" y="4143328"/>
            <a:chExt cx="2635080" cy="11144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2DA9BF-6555-E046-ABC8-5080582E611C}"/>
                </a:ext>
              </a:extLst>
            </p:cNvPr>
            <p:cNvSpPr/>
            <p:nvPr/>
          </p:nvSpPr>
          <p:spPr>
            <a:xfrm>
              <a:off x="3475762" y="4189492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</a:t>
              </a:r>
              <a:r>
                <a:rPr lang="en-US" sz="2400" dirty="0"/>
                <a:t>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FA31B-6FBD-2440-B9B0-41EE222FD5D7}"/>
                </a:ext>
              </a:extLst>
            </p:cNvPr>
            <p:cNvSpPr txBox="1"/>
            <p:nvPr/>
          </p:nvSpPr>
          <p:spPr>
            <a:xfrm>
              <a:off x="3115306" y="4710763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start=3, end=5, </a:t>
              </a:r>
              <a:r>
                <a:rPr lang="en-US" dirty="0" err="1"/>
                <a:t>midIdx</a:t>
              </a:r>
              <a:r>
                <a:rPr lang="en-US" dirty="0"/>
                <a:t> = 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173F4C-69AF-EF42-85C5-9423881AD72F}"/>
                </a:ext>
              </a:extLst>
            </p:cNvPr>
            <p:cNvSpPr/>
            <p:nvPr/>
          </p:nvSpPr>
          <p:spPr>
            <a:xfrm>
              <a:off x="3115306" y="4143328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E25EDC-A2A6-CD41-9EA7-105134045770}"/>
              </a:ext>
            </a:extLst>
          </p:cNvPr>
          <p:cNvGrpSpPr/>
          <p:nvPr/>
        </p:nvGrpSpPr>
        <p:grpSpPr>
          <a:xfrm>
            <a:off x="6255632" y="4700564"/>
            <a:ext cx="2635080" cy="1114472"/>
            <a:chOff x="6255632" y="4700564"/>
            <a:chExt cx="2635080" cy="11144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E5D163-88F2-AF42-9551-26FBDA88CAB7}"/>
                </a:ext>
              </a:extLst>
            </p:cNvPr>
            <p:cNvSpPr/>
            <p:nvPr/>
          </p:nvSpPr>
          <p:spPr>
            <a:xfrm>
              <a:off x="6616088" y="4746728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08373A-3A7E-8E48-A6E4-E38E91A33CBB}"/>
                </a:ext>
              </a:extLst>
            </p:cNvPr>
            <p:cNvSpPr txBox="1"/>
            <p:nvPr/>
          </p:nvSpPr>
          <p:spPr>
            <a:xfrm>
              <a:off x="6255632" y="5267999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start=5, end=5, </a:t>
              </a:r>
              <a:r>
                <a:rPr lang="en-US" dirty="0" err="1"/>
                <a:t>midIdx</a:t>
              </a:r>
              <a:r>
                <a:rPr lang="en-US" dirty="0"/>
                <a:t> =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E63B8F-6581-E94E-BA7B-9AC034E4CA53}"/>
                </a:ext>
              </a:extLst>
            </p:cNvPr>
            <p:cNvSpPr/>
            <p:nvPr/>
          </p:nvSpPr>
          <p:spPr>
            <a:xfrm>
              <a:off x="6255632" y="4700564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1E56EEF-1630-5246-A754-552A84499423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2208809" y="4095808"/>
            <a:ext cx="291543" cy="1521452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055BE30-8AF8-9644-A296-ADB3F255F190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149374" y="4541272"/>
            <a:ext cx="389730" cy="1822786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13444"/>
              </p:ext>
            </p:extLst>
          </p:nvPr>
        </p:nvGraphicFramePr>
        <p:xfrm>
          <a:off x="457200" y="1443318"/>
          <a:ext cx="8001000" cy="452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D767D3-34E4-5D4A-88D1-03D9D1AB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1069" y="1730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020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0269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4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6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22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30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36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558545" y="2253408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742594" y="2253408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872745" y="3091608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558545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504594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961794" y="3091608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263145" y="3929808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872745" y="3929808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833420" y="4930588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119420" y="3025588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B948BE-DFD1-5448-9CBE-12C4207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542" y="1447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97084"/>
              </p:ext>
            </p:extLst>
          </p:nvPr>
        </p:nvGraphicFramePr>
        <p:xfrm>
          <a:off x="1295400" y="4572001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1981200" y="5638801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6477001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E6BCCF-F178-AD4C-9A52-500E05542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D15D9-E200-5A4A-8993-DBBBB2AF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6" y="1440451"/>
            <a:ext cx="4315012" cy="252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9744</TotalTime>
  <Words>2312</Words>
  <Application>Microsoft Macintosh PowerPoint</Application>
  <PresentationFormat>On-screen Show (4:3)</PresentationFormat>
  <Paragraphs>763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Source Code Version Control</vt:lpstr>
      <vt:lpstr>Recap: Problem Solving with Recursion</vt:lpstr>
      <vt:lpstr>PowerPoint Presentation</vt:lpstr>
      <vt:lpstr>PowerPoint Presentation</vt:lpstr>
      <vt:lpstr>PowerPoint Presentation</vt:lpstr>
      <vt:lpstr>Recursion Example 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Climbing Stairs</vt:lpstr>
      <vt:lpstr>Example 4: Climbing Stairs</vt:lpstr>
      <vt:lpstr>Example 4: Code</vt:lpstr>
      <vt:lpstr>Recursion In Class Exercise</vt:lpstr>
      <vt:lpstr>Recursion In Class Exercise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584</cp:revision>
  <cp:lastPrinted>2016-02-10T20:19:12Z</cp:lastPrinted>
  <dcterms:created xsi:type="dcterms:W3CDTF">2014-10-14T00:51:43Z</dcterms:created>
  <dcterms:modified xsi:type="dcterms:W3CDTF">2019-10-31T23:38:57Z</dcterms:modified>
</cp:coreProperties>
</file>